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9144000" cy="6858000" type="screen4x3"/>
  <p:notesSz cx="7099300" cy="10234613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4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FFFF99"/>
    <a:srgbClr val="FFCCCC"/>
    <a:srgbClr val="EAEAEA"/>
    <a:srgbClr val="FFFFCC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21" autoAdjust="0"/>
    <p:restoredTop sz="94655" autoAdjust="0"/>
  </p:normalViewPr>
  <p:slideViewPr>
    <p:cSldViewPr>
      <p:cViewPr varScale="1">
        <p:scale>
          <a:sx n="58" d="100"/>
          <a:sy n="58" d="100"/>
        </p:scale>
        <p:origin x="-96" y="-900"/>
      </p:cViewPr>
      <p:guideLst>
        <p:guide orient="horz" pos="2160"/>
        <p:guide pos="342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BA3A7A-6CBC-4FA0-BF3C-442979CA6DF8}" type="datetimeFigureOut">
              <a:rPr lang="ko-KR" altLang="en-US" smtClean="0"/>
              <a:t>2015-08-26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246188" y="1279525"/>
            <a:ext cx="4606925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09613" y="4926013"/>
            <a:ext cx="5680075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BE9535-EC63-411B-9AF8-CA2112553B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284274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BE9535-EC63-411B-9AF8-CA2112553B8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2528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905400-6096-4355-9125-2964D8E67F2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58D3CE-60A4-479B-B072-8C4CFF86BD5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755661-7B26-4C15-B1AA-D83F60C56D75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ED4BF-DBFC-4585-814F-AB212E5EBC6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6D5104-E74F-496A-8AF5-BCA83A21067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A597CA-1E86-45B5-937D-391C81096D3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B13A94-E7EC-404A-B257-2C2523736EFB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425874-9772-4A66-BA22-62258FBD55D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D58DE-12AE-49F9-92E1-812D565FAF2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FF7E54-A34E-427B-980A-3A7F22425D1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1571C3-5089-4EEA-A94F-9515462103F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8F7C036-0459-420B-9928-1B22B3A2B48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 preferRelativeResize="0"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2600" y="1412875"/>
            <a:ext cx="4389438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2082800" y="5734050"/>
            <a:ext cx="17764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b="1">
                <a:solidFill>
                  <a:schemeClr val="accent2"/>
                </a:solidFill>
              </a:rPr>
              <a:t>정문</a:t>
            </a: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179388" y="115888"/>
            <a:ext cx="8713787" cy="576262"/>
          </a:xfrm>
          <a:prstGeom prst="rect">
            <a:avLst/>
          </a:prstGeom>
          <a:gradFill rotWithShape="1">
            <a:gsLst>
              <a:gs pos="0">
                <a:srgbClr val="000066"/>
              </a:gs>
              <a:gs pos="100000">
                <a:srgbClr val="EAEAEA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4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찾아오시는 길 </a:t>
            </a:r>
          </a:p>
        </p:txBody>
      </p:sp>
      <p:graphicFrame>
        <p:nvGraphicFramePr>
          <p:cNvPr id="2087" name="Group 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3148341"/>
              </p:ext>
            </p:extLst>
          </p:nvPr>
        </p:nvGraphicFramePr>
        <p:xfrm>
          <a:off x="4857750" y="1366838"/>
          <a:ext cx="4214813" cy="4594227"/>
        </p:xfrm>
        <a:graphic>
          <a:graphicData uri="http://schemas.openxmlformats.org/drawingml/2006/table">
            <a:tbl>
              <a:tblPr/>
              <a:tblGrid>
                <a:gridCol w="1000125"/>
                <a:gridCol w="3214688"/>
              </a:tblGrid>
              <a:tr h="20621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u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지하철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굴림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 2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호선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이대역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 하차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굴림" charset="-127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②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,</a:t>
                      </a:r>
                      <a:r>
                        <a:rPr kumimoji="1" lang="ko-KR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③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번 출구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이대정문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  또는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,</a:t>
                      </a: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④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번출구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 7017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버스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굴림" charset="-127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 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이대부고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 하차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대신교회 방향으로 진행   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굴림" charset="-127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 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공대문</a:t>
                      </a:r>
                      <a:endParaRPr kumimoji="1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굴림" charset="-127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 3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호선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경복궁역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 하차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굴림" charset="-127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①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번출구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 272, 606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버스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굴림" charset="-127"/>
                        <a:sym typeface="Wingdings" pitchFamily="2" charset="2"/>
                      </a:endParaRP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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봉원사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이대부고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 하차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대신교회 방향으로 진행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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  <a:sym typeface="Wingdings" pitchFamily="2" charset="2"/>
                        </a:rPr>
                        <a:t>공대문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굴림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72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u"/>
                        <a:tabLst/>
                      </a:pPr>
                      <a:r>
                        <a:rPr kumimoji="1" lang="en-US" altLang="ko-K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버스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이대부고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 하차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: </a:t>
                      </a: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  272, 606, 751, 6714, 7024, 7737, 7017</a:t>
                      </a: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이대후문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 하차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:</a:t>
                      </a: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  161, 272, 470, 601, 606,  750, 751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2938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u"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자가용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,        </a:t>
                      </a:r>
                    </a:p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   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택시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공대문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정문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,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후문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,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으로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들어오셔서 공대 주차장으로 오시기 바랍니다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.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굴림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31863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u"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 주의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굴림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승용차를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가지고 오실 경우 미리 알려주십시오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굴림" charset="-127"/>
                        </a:rPr>
                        <a:t>. </a:t>
                      </a:r>
                    </a:p>
                    <a:p>
                      <a:pPr marL="171450" marR="0" lvl="0" indent="-17145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-"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굴림" charset="-127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62" name="Rectangle 22"/>
          <p:cNvSpPr>
            <a:spLocks noChangeArrowheads="1"/>
          </p:cNvSpPr>
          <p:nvPr/>
        </p:nvSpPr>
        <p:spPr bwMode="auto">
          <a:xfrm>
            <a:off x="954088" y="3276600"/>
            <a:ext cx="631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>
                <a:solidFill>
                  <a:schemeClr val="accent2"/>
                </a:solidFill>
              </a:rPr>
              <a:t>후문</a:t>
            </a:r>
          </a:p>
        </p:txBody>
      </p:sp>
      <p:sp>
        <p:nvSpPr>
          <p:cNvPr id="6167" name="Rectangle 23"/>
          <p:cNvSpPr>
            <a:spLocks noChangeArrowheads="1"/>
          </p:cNvSpPr>
          <p:nvPr/>
        </p:nvSpPr>
        <p:spPr bwMode="auto">
          <a:xfrm>
            <a:off x="5038725" y="785813"/>
            <a:ext cx="3838575" cy="431800"/>
          </a:xfrm>
          <a:prstGeom prst="rect">
            <a:avLst/>
          </a:prstGeom>
          <a:gradFill rotWithShape="1">
            <a:gsLst>
              <a:gs pos="0">
                <a:srgbClr val="000066"/>
              </a:gs>
              <a:gs pos="100000">
                <a:srgbClr val="EAEAEA"/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r>
              <a:rPr lang="ko-KR" altLang="en-US" sz="2400" b="1">
                <a:solidFill>
                  <a:srgbClr val="FFFF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교통편 </a:t>
            </a:r>
          </a:p>
        </p:txBody>
      </p:sp>
      <p:sp>
        <p:nvSpPr>
          <p:cNvPr id="2064" name="Oval 24"/>
          <p:cNvSpPr>
            <a:spLocks noChangeArrowheads="1"/>
          </p:cNvSpPr>
          <p:nvPr/>
        </p:nvSpPr>
        <p:spPr bwMode="auto">
          <a:xfrm>
            <a:off x="2987675" y="1989138"/>
            <a:ext cx="441325" cy="82550"/>
          </a:xfrm>
          <a:prstGeom prst="ellipse">
            <a:avLst/>
          </a:prstGeom>
          <a:noFill/>
          <a:ln w="254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2065" name="Text Box 25"/>
          <p:cNvSpPr txBox="1">
            <a:spLocks noChangeArrowheads="1"/>
          </p:cNvSpPr>
          <p:nvPr/>
        </p:nvSpPr>
        <p:spPr bwMode="auto">
          <a:xfrm>
            <a:off x="2768600" y="1562100"/>
            <a:ext cx="11604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b="1">
                <a:solidFill>
                  <a:srgbClr val="FF3300"/>
                </a:solidFill>
              </a:rPr>
              <a:t>신공학관</a:t>
            </a:r>
          </a:p>
        </p:txBody>
      </p:sp>
      <p:sp>
        <p:nvSpPr>
          <p:cNvPr id="2066" name="Text Box 26"/>
          <p:cNvSpPr txBox="1">
            <a:spLocks noChangeArrowheads="1"/>
          </p:cNvSpPr>
          <p:nvPr/>
        </p:nvSpPr>
        <p:spPr bwMode="auto">
          <a:xfrm>
            <a:off x="706438" y="3009900"/>
            <a:ext cx="1079500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200" b="1">
                <a:solidFill>
                  <a:srgbClr val="FF3300"/>
                </a:solidFill>
              </a:rPr>
              <a:t>도보 약 </a:t>
            </a:r>
            <a:r>
              <a:rPr lang="en-US" altLang="ko-KR" sz="1200" b="1">
                <a:solidFill>
                  <a:srgbClr val="FF3300"/>
                </a:solidFill>
              </a:rPr>
              <a:t>10</a:t>
            </a:r>
            <a:r>
              <a:rPr lang="ko-KR" altLang="en-US" sz="1200" b="1">
                <a:solidFill>
                  <a:srgbClr val="FF3300"/>
                </a:solidFill>
              </a:rPr>
              <a:t>분</a:t>
            </a:r>
          </a:p>
        </p:txBody>
      </p:sp>
      <p:sp>
        <p:nvSpPr>
          <p:cNvPr id="2067" name="Freeform 27"/>
          <p:cNvSpPr>
            <a:spLocks/>
          </p:cNvSpPr>
          <p:nvPr/>
        </p:nvSpPr>
        <p:spPr bwMode="auto">
          <a:xfrm>
            <a:off x="1662113" y="2073275"/>
            <a:ext cx="1274762" cy="1366838"/>
          </a:xfrm>
          <a:custGeom>
            <a:avLst/>
            <a:gdLst>
              <a:gd name="T0" fmla="*/ 0 w 803"/>
              <a:gd name="T1" fmla="*/ 861 h 861"/>
              <a:gd name="T2" fmla="*/ 590 w 803"/>
              <a:gd name="T3" fmla="*/ 136 h 861"/>
              <a:gd name="T4" fmla="*/ 771 w 803"/>
              <a:gd name="T5" fmla="*/ 45 h 861"/>
              <a:gd name="T6" fmla="*/ 779 w 803"/>
              <a:gd name="T7" fmla="*/ 48 h 861"/>
              <a:gd name="T8" fmla="*/ 0 60000 65536"/>
              <a:gd name="T9" fmla="*/ 0 60000 65536"/>
              <a:gd name="T10" fmla="*/ 0 60000 65536"/>
              <a:gd name="T11" fmla="*/ 0 60000 65536"/>
              <a:gd name="T12" fmla="*/ 0 w 803"/>
              <a:gd name="T13" fmla="*/ 0 h 861"/>
              <a:gd name="T14" fmla="*/ 803 w 803"/>
              <a:gd name="T15" fmla="*/ 861 h 86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03" h="861">
                <a:moveTo>
                  <a:pt x="0" y="861"/>
                </a:moveTo>
                <a:cubicBezTo>
                  <a:pt x="230" y="566"/>
                  <a:pt x="461" y="272"/>
                  <a:pt x="590" y="136"/>
                </a:cubicBezTo>
                <a:cubicBezTo>
                  <a:pt x="719" y="0"/>
                  <a:pt x="739" y="60"/>
                  <a:pt x="771" y="45"/>
                </a:cubicBezTo>
                <a:cubicBezTo>
                  <a:pt x="803" y="30"/>
                  <a:pt x="777" y="48"/>
                  <a:pt x="779" y="48"/>
                </a:cubicBezTo>
              </a:path>
            </a:pathLst>
          </a:custGeom>
          <a:noFill/>
          <a:ln w="25400">
            <a:solidFill>
              <a:srgbClr val="FF3300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068" name="Text Box 28"/>
          <p:cNvSpPr txBox="1">
            <a:spLocks noChangeArrowheads="1"/>
          </p:cNvSpPr>
          <p:nvPr/>
        </p:nvSpPr>
        <p:spPr bwMode="auto">
          <a:xfrm>
            <a:off x="468313" y="2781300"/>
            <a:ext cx="1223962" cy="2746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ko-KR" altLang="ko-KR" sz="1200" b="1"/>
          </a:p>
        </p:txBody>
      </p:sp>
      <p:sp>
        <p:nvSpPr>
          <p:cNvPr id="2069" name="Text Box 29"/>
          <p:cNvSpPr txBox="1">
            <a:spLocks noChangeArrowheads="1"/>
          </p:cNvSpPr>
          <p:nvPr/>
        </p:nvSpPr>
        <p:spPr bwMode="auto">
          <a:xfrm>
            <a:off x="2498725" y="3184525"/>
            <a:ext cx="719138" cy="244475"/>
          </a:xfrm>
          <a:prstGeom prst="rect">
            <a:avLst/>
          </a:prstGeom>
          <a:solidFill>
            <a:schemeClr val="bg1">
              <a:alpha val="59999"/>
            </a:schemeClr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000" b="1"/>
              <a:t>포스코관</a:t>
            </a:r>
          </a:p>
        </p:txBody>
      </p:sp>
      <p:sp>
        <p:nvSpPr>
          <p:cNvPr id="2070" name="Text Box 30"/>
          <p:cNvSpPr txBox="1">
            <a:spLocks noChangeArrowheads="1"/>
          </p:cNvSpPr>
          <p:nvPr/>
        </p:nvSpPr>
        <p:spPr bwMode="auto">
          <a:xfrm>
            <a:off x="1922463" y="3573463"/>
            <a:ext cx="936625" cy="244475"/>
          </a:xfrm>
          <a:prstGeom prst="rect">
            <a:avLst/>
          </a:prstGeom>
          <a:solidFill>
            <a:schemeClr val="bg1">
              <a:alpha val="59999"/>
            </a:schemeClr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000" b="1"/>
              <a:t>학생문화관</a:t>
            </a:r>
          </a:p>
        </p:txBody>
      </p:sp>
      <p:sp>
        <p:nvSpPr>
          <p:cNvPr id="2071" name="Text Box 31"/>
          <p:cNvSpPr txBox="1">
            <a:spLocks noChangeArrowheads="1"/>
          </p:cNvSpPr>
          <p:nvPr/>
        </p:nvSpPr>
        <p:spPr bwMode="auto">
          <a:xfrm>
            <a:off x="1922463" y="3184525"/>
            <a:ext cx="576262" cy="244475"/>
          </a:xfrm>
          <a:prstGeom prst="rect">
            <a:avLst/>
          </a:prstGeom>
          <a:solidFill>
            <a:schemeClr val="bg1">
              <a:alpha val="59999"/>
            </a:schemeClr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000" b="1"/>
              <a:t>인문관</a:t>
            </a:r>
          </a:p>
        </p:txBody>
      </p:sp>
      <p:sp>
        <p:nvSpPr>
          <p:cNvPr id="2072" name="Text Box 32"/>
          <p:cNvSpPr txBox="1">
            <a:spLocks noChangeArrowheads="1"/>
          </p:cNvSpPr>
          <p:nvPr/>
        </p:nvSpPr>
        <p:spPr bwMode="auto">
          <a:xfrm>
            <a:off x="2786063" y="2708275"/>
            <a:ext cx="863600" cy="244475"/>
          </a:xfrm>
          <a:prstGeom prst="rect">
            <a:avLst/>
          </a:prstGeom>
          <a:solidFill>
            <a:schemeClr val="bg1">
              <a:alpha val="59999"/>
            </a:schemeClr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000" b="1"/>
              <a:t>종합과학관</a:t>
            </a:r>
          </a:p>
        </p:txBody>
      </p:sp>
      <p:sp>
        <p:nvSpPr>
          <p:cNvPr id="2073" name="Text Box 32"/>
          <p:cNvSpPr txBox="1">
            <a:spLocks noChangeArrowheads="1"/>
          </p:cNvSpPr>
          <p:nvPr/>
        </p:nvSpPr>
        <p:spPr bwMode="auto">
          <a:xfrm>
            <a:off x="3136900" y="2214563"/>
            <a:ext cx="863600" cy="244475"/>
          </a:xfrm>
          <a:prstGeom prst="rect">
            <a:avLst/>
          </a:prstGeom>
          <a:solidFill>
            <a:schemeClr val="bg1">
              <a:alpha val="59999"/>
            </a:schemeClr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000" b="1"/>
              <a:t>아산공학관</a:t>
            </a:r>
          </a:p>
        </p:txBody>
      </p:sp>
      <p:sp>
        <p:nvSpPr>
          <p:cNvPr id="41" name="자유형 40"/>
          <p:cNvSpPr/>
          <p:nvPr/>
        </p:nvSpPr>
        <p:spPr>
          <a:xfrm>
            <a:off x="2509838" y="2152650"/>
            <a:ext cx="987425" cy="3390900"/>
          </a:xfrm>
          <a:custGeom>
            <a:avLst/>
            <a:gdLst>
              <a:gd name="connsiteX0" fmla="*/ 95250 w 987425"/>
              <a:gd name="connsiteY0" fmla="*/ 3390900 h 3390900"/>
              <a:gd name="connsiteX1" fmla="*/ 295275 w 987425"/>
              <a:gd name="connsiteY1" fmla="*/ 2657475 h 3390900"/>
              <a:gd name="connsiteX2" fmla="*/ 657225 w 987425"/>
              <a:gd name="connsiteY2" fmla="*/ 2047875 h 3390900"/>
              <a:gd name="connsiteX3" fmla="*/ 476250 w 987425"/>
              <a:gd name="connsiteY3" fmla="*/ 1771650 h 3390900"/>
              <a:gd name="connsiteX4" fmla="*/ 66675 w 987425"/>
              <a:gd name="connsiteY4" fmla="*/ 1685925 h 3390900"/>
              <a:gd name="connsiteX5" fmla="*/ 76200 w 987425"/>
              <a:gd name="connsiteY5" fmla="*/ 1228725 h 3390900"/>
              <a:gd name="connsiteX6" fmla="*/ 285750 w 987425"/>
              <a:gd name="connsiteY6" fmla="*/ 742950 h 3390900"/>
              <a:gd name="connsiteX7" fmla="*/ 723900 w 987425"/>
              <a:gd name="connsiteY7" fmla="*/ 352425 h 3390900"/>
              <a:gd name="connsiteX8" fmla="*/ 952500 w 987425"/>
              <a:gd name="connsiteY8" fmla="*/ 161925 h 3390900"/>
              <a:gd name="connsiteX9" fmla="*/ 933450 w 987425"/>
              <a:gd name="connsiteY9" fmla="*/ 0 h 3390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87425" h="3390900">
                <a:moveTo>
                  <a:pt x="95250" y="3390900"/>
                </a:moveTo>
                <a:cubicBezTo>
                  <a:pt x="148431" y="3136106"/>
                  <a:pt x="201613" y="2881312"/>
                  <a:pt x="295275" y="2657475"/>
                </a:cubicBezTo>
                <a:cubicBezTo>
                  <a:pt x="388937" y="2433638"/>
                  <a:pt x="627062" y="2195513"/>
                  <a:pt x="657225" y="2047875"/>
                </a:cubicBezTo>
                <a:cubicBezTo>
                  <a:pt x="687388" y="1900237"/>
                  <a:pt x="574675" y="1831975"/>
                  <a:pt x="476250" y="1771650"/>
                </a:cubicBezTo>
                <a:cubicBezTo>
                  <a:pt x="377825" y="1711325"/>
                  <a:pt x="133350" y="1776413"/>
                  <a:pt x="66675" y="1685925"/>
                </a:cubicBezTo>
                <a:cubicBezTo>
                  <a:pt x="0" y="1595438"/>
                  <a:pt x="39688" y="1385887"/>
                  <a:pt x="76200" y="1228725"/>
                </a:cubicBezTo>
                <a:cubicBezTo>
                  <a:pt x="112712" y="1071563"/>
                  <a:pt x="177800" y="889000"/>
                  <a:pt x="285750" y="742950"/>
                </a:cubicBezTo>
                <a:cubicBezTo>
                  <a:pt x="393700" y="596900"/>
                  <a:pt x="612775" y="449262"/>
                  <a:pt x="723900" y="352425"/>
                </a:cubicBezTo>
                <a:cubicBezTo>
                  <a:pt x="835025" y="255588"/>
                  <a:pt x="917575" y="220663"/>
                  <a:pt x="952500" y="161925"/>
                </a:cubicBezTo>
                <a:cubicBezTo>
                  <a:pt x="987425" y="103188"/>
                  <a:pt x="941387" y="26987"/>
                  <a:pt x="933450" y="0"/>
                </a:cubicBezTo>
              </a:path>
            </a:pathLst>
          </a:cu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2075" name="Text Box 26"/>
          <p:cNvSpPr txBox="1">
            <a:spLocks noChangeArrowheads="1"/>
          </p:cNvSpPr>
          <p:nvPr/>
        </p:nvSpPr>
        <p:spPr bwMode="auto">
          <a:xfrm>
            <a:off x="1657350" y="5797550"/>
            <a:ext cx="1079500" cy="2746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200" b="1">
                <a:solidFill>
                  <a:srgbClr val="FF3300"/>
                </a:solidFill>
              </a:rPr>
              <a:t>도보 약 </a:t>
            </a:r>
            <a:r>
              <a:rPr lang="en-US" altLang="ko-KR" sz="1200" b="1">
                <a:solidFill>
                  <a:srgbClr val="FF3300"/>
                </a:solidFill>
              </a:rPr>
              <a:t>20</a:t>
            </a:r>
            <a:r>
              <a:rPr lang="ko-KR" altLang="en-US" sz="1200" b="1">
                <a:solidFill>
                  <a:srgbClr val="FF3300"/>
                </a:solidFill>
              </a:rPr>
              <a:t>분</a:t>
            </a:r>
          </a:p>
        </p:txBody>
      </p:sp>
      <p:sp>
        <p:nvSpPr>
          <p:cNvPr id="2076" name="Freeform 27"/>
          <p:cNvSpPr>
            <a:spLocks/>
          </p:cNvSpPr>
          <p:nvPr/>
        </p:nvSpPr>
        <p:spPr bwMode="auto">
          <a:xfrm>
            <a:off x="2390775" y="2057400"/>
            <a:ext cx="417513" cy="366713"/>
          </a:xfrm>
          <a:custGeom>
            <a:avLst/>
            <a:gdLst>
              <a:gd name="T0" fmla="*/ 0 w 803"/>
              <a:gd name="T1" fmla="*/ 861 h 861"/>
              <a:gd name="T2" fmla="*/ 590 w 803"/>
              <a:gd name="T3" fmla="*/ 136 h 861"/>
              <a:gd name="T4" fmla="*/ 771 w 803"/>
              <a:gd name="T5" fmla="*/ 45 h 861"/>
              <a:gd name="T6" fmla="*/ 779 w 803"/>
              <a:gd name="T7" fmla="*/ 48 h 861"/>
              <a:gd name="T8" fmla="*/ 0 60000 65536"/>
              <a:gd name="T9" fmla="*/ 0 60000 65536"/>
              <a:gd name="T10" fmla="*/ 0 60000 65536"/>
              <a:gd name="T11" fmla="*/ 0 60000 65536"/>
              <a:gd name="T12" fmla="*/ 0 w 803"/>
              <a:gd name="T13" fmla="*/ 0 h 861"/>
              <a:gd name="T14" fmla="*/ 803 w 803"/>
              <a:gd name="T15" fmla="*/ 861 h 86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03" h="861">
                <a:moveTo>
                  <a:pt x="0" y="861"/>
                </a:moveTo>
                <a:cubicBezTo>
                  <a:pt x="230" y="566"/>
                  <a:pt x="461" y="272"/>
                  <a:pt x="590" y="136"/>
                </a:cubicBezTo>
                <a:cubicBezTo>
                  <a:pt x="719" y="0"/>
                  <a:pt x="739" y="60"/>
                  <a:pt x="771" y="45"/>
                </a:cubicBezTo>
                <a:cubicBezTo>
                  <a:pt x="803" y="30"/>
                  <a:pt x="777" y="48"/>
                  <a:pt x="779" y="48"/>
                </a:cubicBezTo>
              </a:path>
            </a:pathLst>
          </a:custGeom>
          <a:noFill/>
          <a:ln w="25400">
            <a:solidFill>
              <a:srgbClr val="FF3300"/>
            </a:solidFill>
            <a:round/>
            <a:headEnd/>
            <a:tailEnd type="arrow" w="med" len="med"/>
          </a:ln>
        </p:spPr>
        <p:txBody>
          <a:bodyPr/>
          <a:lstStyle/>
          <a:p>
            <a:endParaRPr lang="ko-KR" altLang="en-US"/>
          </a:p>
        </p:txBody>
      </p:sp>
      <p:sp>
        <p:nvSpPr>
          <p:cNvPr id="2077" name="Text Box 26"/>
          <p:cNvSpPr txBox="1">
            <a:spLocks noChangeArrowheads="1"/>
          </p:cNvSpPr>
          <p:nvPr/>
        </p:nvSpPr>
        <p:spPr bwMode="auto">
          <a:xfrm>
            <a:off x="1500188" y="1928813"/>
            <a:ext cx="1071562" cy="2762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200" b="1">
                <a:solidFill>
                  <a:srgbClr val="FF3300"/>
                </a:solidFill>
              </a:rPr>
              <a:t>도보 약 </a:t>
            </a:r>
            <a:r>
              <a:rPr lang="en-US" altLang="ko-KR" sz="1200" b="1">
                <a:solidFill>
                  <a:srgbClr val="FF3300"/>
                </a:solidFill>
              </a:rPr>
              <a:t>3</a:t>
            </a:r>
            <a:r>
              <a:rPr lang="ko-KR" altLang="en-US" sz="1200" b="1">
                <a:solidFill>
                  <a:srgbClr val="FF3300"/>
                </a:solidFill>
              </a:rPr>
              <a:t>분</a:t>
            </a:r>
          </a:p>
        </p:txBody>
      </p:sp>
      <p:sp>
        <p:nvSpPr>
          <p:cNvPr id="2078" name="Rectangle 22"/>
          <p:cNvSpPr>
            <a:spLocks noChangeArrowheads="1"/>
          </p:cNvSpPr>
          <p:nvPr/>
        </p:nvSpPr>
        <p:spPr bwMode="auto">
          <a:xfrm>
            <a:off x="2293938" y="1838325"/>
            <a:ext cx="63671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200" b="1" dirty="0" err="1" smtClean="0">
                <a:solidFill>
                  <a:schemeClr val="accent2"/>
                </a:solidFill>
              </a:rPr>
              <a:t>공대문</a:t>
            </a:r>
            <a:endParaRPr lang="ko-KR" altLang="en-US" sz="1200" b="1" dirty="0">
              <a:solidFill>
                <a:schemeClr val="accent2"/>
              </a:solidFill>
            </a:endParaRPr>
          </a:p>
        </p:txBody>
      </p:sp>
      <p:sp>
        <p:nvSpPr>
          <p:cNvPr id="2079" name="Text Box 33"/>
          <p:cNvSpPr txBox="1">
            <a:spLocks noChangeArrowheads="1"/>
          </p:cNvSpPr>
          <p:nvPr/>
        </p:nvSpPr>
        <p:spPr bwMode="auto">
          <a:xfrm>
            <a:off x="2411760" y="2060848"/>
            <a:ext cx="714375" cy="477054"/>
          </a:xfrm>
          <a:prstGeom prst="rect">
            <a:avLst/>
          </a:prstGeom>
          <a:solidFill>
            <a:schemeClr val="bg1">
              <a:alpha val="59999"/>
            </a:schemeClr>
          </a:solidFill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1000" b="1" dirty="0" smtClean="0"/>
              <a:t>대신교회</a:t>
            </a:r>
            <a:endParaRPr lang="en-US" altLang="ko-KR" sz="1000" b="1" dirty="0" smtClean="0"/>
          </a:p>
          <a:p>
            <a:pPr>
              <a:spcBef>
                <a:spcPct val="50000"/>
              </a:spcBef>
            </a:pPr>
            <a:r>
              <a:rPr lang="ko-KR" altLang="en-US" sz="1000" b="1" dirty="0" err="1" smtClean="0"/>
              <a:t>이대부고</a:t>
            </a:r>
            <a:endParaRPr lang="ko-KR" alt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147</Words>
  <Application>Microsoft Office PowerPoint</Application>
  <PresentationFormat>화면 슬라이드 쇼(4:3)</PresentationFormat>
  <Paragraphs>36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기본 디자인</vt:lpstr>
      <vt:lpstr>PowerPoint 프레젠테이션</vt:lpstr>
    </vt:vector>
  </TitlesOfParts>
  <Company>이화여대 대기환경연구실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수야</dc:creator>
  <cp:lastModifiedBy>user</cp:lastModifiedBy>
  <cp:revision>34</cp:revision>
  <dcterms:created xsi:type="dcterms:W3CDTF">2006-12-20T08:21:50Z</dcterms:created>
  <dcterms:modified xsi:type="dcterms:W3CDTF">2015-08-25T22:06:40Z</dcterms:modified>
</cp:coreProperties>
</file>